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AE2C5-723E-4F8A-95E1-94C7C923C69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3C1C8-E9E9-4A30-B4B4-EDE1550D2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75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are we different from other nationalities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3C1C8-E9E9-4A30-B4B4-EDE1550D2C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106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E96A-6293-44C8-B8BE-DBCEE3F5E743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CF41-67D5-4561-A774-38B37E7849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E96A-6293-44C8-B8BE-DBCEE3F5E743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CF41-67D5-4561-A774-38B37E7849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E96A-6293-44C8-B8BE-DBCEE3F5E743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CF41-67D5-4561-A774-38B37E784984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E96A-6293-44C8-B8BE-DBCEE3F5E743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CF41-67D5-4561-A774-38B37E7849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E96A-6293-44C8-B8BE-DBCEE3F5E743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CF41-67D5-4561-A774-38B37E7849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E96A-6293-44C8-B8BE-DBCEE3F5E743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CF41-67D5-4561-A774-38B37E78498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E96A-6293-44C8-B8BE-DBCEE3F5E743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CF41-67D5-4561-A774-38B37E7849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E96A-6293-44C8-B8BE-DBCEE3F5E743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CF41-67D5-4561-A774-38B37E7849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E96A-6293-44C8-B8BE-DBCEE3F5E743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CF41-67D5-4561-A774-38B37E7849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E96A-6293-44C8-B8BE-DBCEE3F5E743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CF41-67D5-4561-A774-38B37E78498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E96A-6293-44C8-B8BE-DBCEE3F5E743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CF41-67D5-4561-A774-38B37E78498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E7CE96A-6293-44C8-B8BE-DBCEE3F5E743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049CF41-67D5-4561-A774-38B37E78498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nurse&amp;source=images&amp;cd=&amp;cad=rja&amp;docid=H0lUpSrroQDBBM&amp;tbnid=Od-m-z0qZIXHiM:&amp;ved=0CAUQjRw&amp;url=http://www.nursetrainingcenter.com/registered-nurse-job-information-and-student-requirements/&amp;ei=G9wpUuDuLKGqiAKPsYGgCQ&amp;bvm=bv.51773540,d.cGE&amp;psig=AFQjCNFZlbKDD7qD4zaNOQ12mCpH8oeK-A&amp;ust=137856142361674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doctor&amp;source=images&amp;cd=&amp;cad=rja&amp;docid=h9ev-BOa8_jJTM&amp;tbnid=1BNeiLFQB3w9tM:&amp;ved=0CAUQjRw&amp;url=http://adithyakiran.wordpress.com/tag/specialist-doctor/&amp;ei=SNwpUv-LL-nsiQLt0YHAAQ&amp;bvm=bv.51773540,d.cGE&amp;psig=AFQjCNEpY0HcPSPcCGQU7JfTehy0knf22w&amp;ust=137856146147929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box%20elder%20high%20school&amp;source=images&amp;cd=&amp;cad=rja&amp;docid=Mwjm3bGXPJ5Z3M&amp;tbnid=zYuKmUuWLeYgYM:&amp;ved=0CAUQjRw&amp;url=http://www.bsumekmu.com/&amp;ei=r9wpUraFHaPgiALb94CgDA&amp;bvm=bv.51773540,d.cGE&amp;psig=AFQjCNHigzxvtAxvRDRahA4pxlX9-qObQQ&amp;ust=137856151292873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doctor&amp;source=images&amp;cd=&amp;cad=rja&amp;docid=8oo-OX9ui945AM&amp;tbnid=mGrV5Z87BSjWnM:&amp;ved=0CAUQjRw&amp;url=http://www.womenshealthmag.com/health/have-a-better-doctors-visit&amp;ei=hNspUs-TDIWBiAKMr4D4DA&amp;bvm=bv.51773540,d.cGE&amp;psig=AFQjCNF6b4X4YDQ6beFDwN2U803jZRgeHQ&amp;ust=137856127475280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american%20flag&amp;source=images&amp;cd=&amp;cad=rja&amp;docid=ZTxmdoXFKJ2vEM&amp;tbnid=7KUTLFnhcOrXgM:&amp;ved=0CAUQjRw&amp;url=http://botcrawl.com/?attachment_id%3D9876&amp;ei=6dspUoX8IoHwiwKM94CwCA&amp;bvm=bv.51773540,d.cGE&amp;psig=AFQjCNH7iMk0SFp1teP_JDQ-FKdz7oUD7w&amp;ust=137856134331543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Diversity and Culture in Health </a:t>
            </a:r>
            <a:r>
              <a:rPr lang="en-US" dirty="0"/>
              <a:t>C</a:t>
            </a:r>
            <a:r>
              <a:rPr lang="en-US" dirty="0" smtClean="0"/>
              <a:t>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expect from the professionals you see?</a:t>
            </a:r>
          </a:p>
          <a:p>
            <a:endParaRPr lang="en-US" dirty="0"/>
          </a:p>
          <a:p>
            <a:pPr lvl="1"/>
            <a:r>
              <a:rPr lang="en-US" dirty="0" smtClean="0"/>
              <a:t>Proper hygiene</a:t>
            </a:r>
          </a:p>
          <a:p>
            <a:pPr lvl="1"/>
            <a:r>
              <a:rPr lang="en-US" dirty="0" smtClean="0"/>
              <a:t>Proper dress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Physical characteristics of a health care professional</a:t>
            </a:r>
            <a:endParaRPr lang="en-US" dirty="0"/>
          </a:p>
        </p:txBody>
      </p:sp>
      <p:pic>
        <p:nvPicPr>
          <p:cNvPr id="4098" name="Picture 2" descr="http://www.nursetrainingcenter.com/wp-content/uploads/2012/11/registered-nurse-job-requirement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048000"/>
            <a:ext cx="37433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98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expect from a professional you see? </a:t>
            </a:r>
          </a:p>
          <a:p>
            <a:pPr lvl="1"/>
            <a:r>
              <a:rPr lang="en-US" dirty="0" smtClean="0"/>
              <a:t>Honesty</a:t>
            </a:r>
          </a:p>
          <a:p>
            <a:pPr lvl="1"/>
            <a:r>
              <a:rPr lang="en-US" dirty="0" smtClean="0"/>
              <a:t>Empathy</a:t>
            </a:r>
          </a:p>
          <a:p>
            <a:pPr lvl="1"/>
            <a:r>
              <a:rPr lang="en-US" dirty="0" smtClean="0"/>
              <a:t>Dependability</a:t>
            </a:r>
          </a:p>
          <a:p>
            <a:pPr lvl="1"/>
            <a:r>
              <a:rPr lang="en-US" dirty="0" smtClean="0"/>
              <a:t>Team work</a:t>
            </a:r>
          </a:p>
          <a:p>
            <a:pPr lvl="1"/>
            <a:r>
              <a:rPr lang="en-US" dirty="0" smtClean="0"/>
              <a:t>Life-long learner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Behavioral characteristics of a health care professional</a:t>
            </a:r>
            <a:endParaRPr lang="en-US" dirty="0"/>
          </a:p>
        </p:txBody>
      </p:sp>
      <p:pic>
        <p:nvPicPr>
          <p:cNvPr id="5122" name="Picture 2" descr="http://adithyakiran.files.wordpress.com/2013/04/doctor-child-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381431"/>
            <a:ext cx="3143250" cy="3135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4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diversity?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40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culture?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66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ethnicity?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36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7408333" cy="3450696"/>
          </a:xfrm>
        </p:spPr>
        <p:txBody>
          <a:bodyPr/>
          <a:lstStyle/>
          <a:p>
            <a:r>
              <a:rPr lang="en-US" dirty="0" smtClean="0"/>
              <a:t>How are we diverse as a high school? </a:t>
            </a:r>
          </a:p>
          <a:p>
            <a:r>
              <a:rPr lang="en-US" dirty="0" smtClean="0"/>
              <a:t>Some ideas</a:t>
            </a:r>
          </a:p>
          <a:p>
            <a:pPr lvl="1"/>
            <a:r>
              <a:rPr lang="en-US" dirty="0" smtClean="0"/>
              <a:t>Age</a:t>
            </a:r>
          </a:p>
          <a:p>
            <a:pPr lvl="1"/>
            <a:r>
              <a:rPr lang="en-US" dirty="0" smtClean="0"/>
              <a:t>Ethnicity/National Origin</a:t>
            </a:r>
          </a:p>
          <a:p>
            <a:pPr lvl="1"/>
            <a:r>
              <a:rPr lang="en-US" dirty="0" smtClean="0"/>
              <a:t>Gender</a:t>
            </a:r>
          </a:p>
          <a:p>
            <a:pPr lvl="1"/>
            <a:r>
              <a:rPr lang="en-US" dirty="0" smtClean="0"/>
              <a:t>Religion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Mobility/disability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Diversity in the classroom </a:t>
            </a:r>
            <a:endParaRPr lang="en-US" dirty="0"/>
          </a:p>
        </p:txBody>
      </p:sp>
      <p:pic>
        <p:nvPicPr>
          <p:cNvPr id="1028" name="Picture 4" descr="http://www.bsumekmu.com/Styles/Projects%20Images/BoxEdler_H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971800"/>
            <a:ext cx="4481434" cy="2877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10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womenshealthmag.com/files/images/0511-doctor-046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3473" y="2819400"/>
            <a:ext cx="3667125" cy="366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2209800"/>
            <a:ext cx="6324599" cy="3916363"/>
          </a:xfrm>
        </p:spPr>
        <p:txBody>
          <a:bodyPr/>
          <a:lstStyle/>
          <a:p>
            <a:r>
              <a:rPr lang="en-US" dirty="0" smtClean="0"/>
              <a:t>The goal of health care is……</a:t>
            </a:r>
          </a:p>
          <a:p>
            <a:pPr lvl="1"/>
            <a:r>
              <a:rPr lang="en-US" dirty="0" smtClean="0"/>
              <a:t>To provide optimal care to each patient, as an </a:t>
            </a:r>
            <a:r>
              <a:rPr lang="en-US" u="sng" dirty="0" smtClean="0"/>
              <a:t>individual</a:t>
            </a:r>
          </a:p>
          <a:p>
            <a:pPr lvl="1"/>
            <a:endParaRPr lang="en-US" u="sng" dirty="0"/>
          </a:p>
          <a:p>
            <a:pPr lvl="1"/>
            <a:r>
              <a:rPr lang="en-US" dirty="0" smtClean="0"/>
              <a:t>What does that mean and how do we do that?</a:t>
            </a:r>
          </a:p>
          <a:p>
            <a:pPr lvl="2"/>
            <a:r>
              <a:rPr lang="en-US" dirty="0" smtClean="0"/>
              <a:t>Physical and emotional/psychological care</a:t>
            </a:r>
          </a:p>
          <a:p>
            <a:pPr lvl="2"/>
            <a:r>
              <a:rPr lang="en-US" dirty="0" smtClean="0"/>
              <a:t>Best practice, understand differences, mutual respect</a:t>
            </a:r>
          </a:p>
          <a:p>
            <a:pPr lvl="2"/>
            <a:r>
              <a:rPr lang="en-US" dirty="0" smtClean="0"/>
              <a:t>Appreciate diversity!!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Ok, so how does all this apply to health care?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6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makes us American?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culture</a:t>
            </a:r>
            <a:endParaRPr lang="en-US" dirty="0"/>
          </a:p>
        </p:txBody>
      </p:sp>
      <p:pic>
        <p:nvPicPr>
          <p:cNvPr id="2050" name="Picture 2" descr="http://botcrawl.com/wp-content/uploads/2012/08/American-Flag-Eagl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300" y="2514600"/>
            <a:ext cx="39624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50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Some ideas</a:t>
            </a:r>
          </a:p>
          <a:p>
            <a:pPr lvl="1"/>
            <a:r>
              <a:rPr lang="en-US" dirty="0" smtClean="0"/>
              <a:t>Language</a:t>
            </a:r>
          </a:p>
          <a:p>
            <a:pPr lvl="1"/>
            <a:r>
              <a:rPr lang="en-US" dirty="0" smtClean="0"/>
              <a:t>Name use</a:t>
            </a:r>
          </a:p>
          <a:p>
            <a:pPr lvl="1"/>
            <a:r>
              <a:rPr lang="en-US" dirty="0" smtClean="0"/>
              <a:t>Eye contact</a:t>
            </a:r>
          </a:p>
          <a:p>
            <a:pPr lvl="1"/>
            <a:r>
              <a:rPr lang="en-US" dirty="0" smtClean="0"/>
              <a:t>Pain tolerance</a:t>
            </a:r>
          </a:p>
          <a:p>
            <a:pPr lvl="1"/>
            <a:r>
              <a:rPr lang="en-US" dirty="0" smtClean="0"/>
              <a:t>Diet</a:t>
            </a:r>
          </a:p>
          <a:p>
            <a:pPr lvl="1"/>
            <a:r>
              <a:rPr lang="en-US" dirty="0" smtClean="0"/>
              <a:t>Visitors and family </a:t>
            </a:r>
          </a:p>
          <a:p>
            <a:pPr lvl="1"/>
            <a:r>
              <a:rPr lang="en-US" dirty="0" smtClean="0"/>
              <a:t>Modesty</a:t>
            </a:r>
          </a:p>
          <a:p>
            <a:pPr lvl="1"/>
            <a:r>
              <a:rPr lang="en-US" dirty="0" smtClean="0"/>
              <a:t>Ideas about child birth</a:t>
            </a:r>
          </a:p>
          <a:p>
            <a:pPr lvl="1"/>
            <a:r>
              <a:rPr lang="en-US" dirty="0" smtClean="0"/>
              <a:t>Acceptance of folk medicine and ritual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ways that our culture might be different than your patient?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78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meet the needs of someone with a different …</a:t>
            </a:r>
          </a:p>
          <a:p>
            <a:pPr lvl="1"/>
            <a:r>
              <a:rPr lang="en-US" dirty="0" smtClean="0"/>
              <a:t>Age 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ender</a:t>
            </a:r>
          </a:p>
          <a:p>
            <a:pPr lvl="1"/>
            <a:r>
              <a:rPr lang="en-US" dirty="0" smtClean="0"/>
              <a:t>Ethnicity/Nationality</a:t>
            </a:r>
          </a:p>
          <a:p>
            <a:pPr lvl="1"/>
            <a:r>
              <a:rPr lang="en-US" dirty="0" smtClean="0"/>
              <a:t>Religion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elements of diversity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51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148</TotalTime>
  <Words>214</Words>
  <Application>Microsoft Office PowerPoint</Application>
  <PresentationFormat>On-screen Show (4:3)</PresentationFormat>
  <Paragraphs>54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Waveform</vt:lpstr>
      <vt:lpstr>Diversity and Culture in Health Care</vt:lpstr>
      <vt:lpstr>What is diversity? </vt:lpstr>
      <vt:lpstr>What is culture? </vt:lpstr>
      <vt:lpstr>What is ethnicity? </vt:lpstr>
      <vt:lpstr>Diversity in the classroom </vt:lpstr>
      <vt:lpstr>Ok, so how does all this apply to health care? </vt:lpstr>
      <vt:lpstr>American culture</vt:lpstr>
      <vt:lpstr>What are some ways that our culture might be different than your patient? </vt:lpstr>
      <vt:lpstr>Other elements of diversity</vt:lpstr>
      <vt:lpstr>Physical characteristics of a health care professional</vt:lpstr>
      <vt:lpstr>Behavioral characteristics of a health care professional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Diversity and health care</dc:title>
  <dc:creator>Windows User</dc:creator>
  <cp:lastModifiedBy>Windows User</cp:lastModifiedBy>
  <cp:revision>8</cp:revision>
  <dcterms:created xsi:type="dcterms:W3CDTF">2013-09-06T13:10:39Z</dcterms:created>
  <dcterms:modified xsi:type="dcterms:W3CDTF">2013-09-11T16:34:41Z</dcterms:modified>
</cp:coreProperties>
</file>